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FDB41-567C-48C9-90F5-6B20072C6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D3DB00-284A-4672-A28B-527C46F33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01B63-B4EA-4C08-8616-D96366C3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6D82EF-68E6-4D24-AD79-2B07F6DD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D90B28-DE0F-4E14-9D1A-129BD49B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57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2DBCD4-54FF-42E5-AE62-C2622D75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79B146-A1D1-4F46-B6A3-A828308B1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ABB287-A475-4C7F-839C-CE07F926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9D7D6E-8011-4655-9E0E-E3122CB8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D530E-EC96-4912-97B1-2F0AE860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3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3FB555-07A7-49C3-B7BE-F3DDE85A5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50543D-4F30-4EF7-8D48-7283CB85F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DAD1B8-A5C7-48B6-950B-52B65D1D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5F9D27-DA6D-45C8-80EA-01868DC9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885126-2875-4949-9140-88032E2A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63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3CEFB-13A9-4E1B-97D0-415F58FE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093650-8241-45E5-8A39-576515D37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604371-1A32-4FC8-835B-B9232DA2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BE7790-0EFE-45F3-9104-D8540CD9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316F48-3E4B-496A-8ACD-DAF559BE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3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EAB48-768C-4202-8FBB-AE328162B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0D617A-4967-46FA-B7EA-A9979DC02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B057AD-7B49-48C0-BACF-DC24CE4B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FEA553-2578-4744-9A36-E899C0D9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882A5-26D9-4BB5-91D4-5D521D6C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34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20BD12-9D64-4283-90E5-2EB59DD43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9B728A-9682-4A10-9895-8EAB8CB8E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C5C05C-8C53-474C-8BBC-7B512292F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05BDDE-312D-4105-BCE4-B955BE2C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35FB96-BD15-471B-9825-70218CC17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FB1C05-4BD2-49A6-8F7C-4C44FF16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634B47-14D1-4A63-82FD-2277DF86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0758BB-4071-4C48-B047-910B6895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853ACD-605F-402F-BDE6-306C33524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F61152-AEB8-4CBE-BC71-CF70108EC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1A05A70-9065-4115-A8BF-B892740E9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872ACFE-1178-4A50-A179-1B6544AB8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98C1D35-38EB-42DD-B4CA-69A2B9E4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193692-91A6-4C7D-8927-844ECD49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7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2E68D-8C44-4492-9252-6A982847B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1F39FC-311E-4076-90B0-B39288B8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77C31C-8F2E-4B41-AF10-301AA3CE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BD950C-D656-4C7F-A0E7-078579BF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3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096E82-84EE-4E24-8E9F-064B6179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3F1509A-2FFB-4E11-8EC4-65A216AA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E5C89A-6101-43CA-A2C9-26DAC27F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33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B76F8-4732-4388-A7E5-8AEFD5EA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F2614D-6747-4DD0-94B2-E1F5E8840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BDC83D-B2F8-4054-8BA7-06B4062CB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4374F1-D3E4-4A97-8F39-31CB9160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A997C8-C45E-411C-B65E-9E32A436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ED045F-1E68-4398-B7D3-27E0F3BA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96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D8CFB7-161D-4289-918C-B00243CEE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1B8845-F488-4AE6-8A05-D17876237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F8EF45-16A2-4164-8512-ECE006502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E9E615-D78F-4AE9-8A7C-EF339CBA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F02DF7-8C53-442A-8342-FF9FC8FC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AD0C9C-2A60-41FE-AB2B-457D7809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9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29C755-BD1A-4BFB-BAD5-D68CDF97F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97E61B-C522-4404-B109-646126A2C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2669E-7022-43BB-BC8A-1942F8F59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AD4A-DA9F-4360-A706-553EF6B7A8FB}" type="datetimeFigureOut">
              <a:rPr kumimoji="1" lang="ja-JP" altLang="en-US" smtClean="0"/>
              <a:t>2019/3/29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68C72A-6280-4D42-8FDA-F29C27890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F75F13-5A24-4C12-8C3E-CD917893B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5278-D029-4225-B1D9-9653E71D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10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12E277B-DC15-468D-A813-F45C2E85C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9" b="98592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775" y="344372"/>
            <a:ext cx="904076" cy="9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0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Admin</cp:lastModifiedBy>
  <cp:revision>1</cp:revision>
  <dcterms:created xsi:type="dcterms:W3CDTF">2019-03-29T10:18:46Z</dcterms:created>
  <dcterms:modified xsi:type="dcterms:W3CDTF">2019-03-29T10:19:06Z</dcterms:modified>
</cp:coreProperties>
</file>